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8"/>
  </p:notesMasterIdLst>
  <p:sldIdLst>
    <p:sldId id="256" r:id="rId2"/>
    <p:sldId id="257" r:id="rId3"/>
    <p:sldId id="270" r:id="rId4"/>
    <p:sldId id="271" r:id="rId5"/>
    <p:sldId id="272" r:id="rId6"/>
    <p:sldId id="273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6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434" autoAdjust="0"/>
  </p:normalViewPr>
  <p:slideViewPr>
    <p:cSldViewPr snapToGrid="0">
      <p:cViewPr varScale="1">
        <p:scale>
          <a:sx n="69" d="100"/>
          <a:sy n="69" d="100"/>
        </p:scale>
        <p:origin x="66" y="96"/>
      </p:cViewPr>
      <p:guideLst/>
    </p:cSldViewPr>
  </p:slideViewPr>
  <p:outlineViewPr>
    <p:cViewPr>
      <p:scale>
        <a:sx n="33" d="100"/>
        <a:sy n="33" d="100"/>
      </p:scale>
      <p:origin x="0" y="-120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87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5T07:37:05.018" idx="6">
    <p:pos x="6331" y="1293"/>
    <p:text>Focus more on why its fun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4T20:11:01.876" idx="4">
    <p:pos x="10" y="10"/>
    <p:text>Add why STEM is important</p:text>
    <p:extLst>
      <p:ext uri="{C676402C-5697-4E1C-873F-D02D1690AC5C}">
        <p15:threadingInfo xmlns:p15="http://schemas.microsoft.com/office/powerpoint/2012/main" timeZoneBias="420"/>
      </p:ext>
    </p:extLst>
  </p:cm>
  <p:cm authorId="1" dt="2019-03-24T20:11:17.441" idx="5">
    <p:pos x="10" y="106"/>
    <p:text>Look up other people's stem presentations</p:text>
    <p:extLst>
      <p:ext uri="{C676402C-5697-4E1C-873F-D02D1690AC5C}">
        <p15:threadingInfo xmlns:p15="http://schemas.microsoft.com/office/powerpoint/2012/main" timeZoneBias="420">
          <p15:parentCm authorId="1" idx="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5962D-BA7F-41BF-A531-D1A50968E455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294E1-2EC1-45A2-BB58-D53523C0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0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11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8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3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3231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87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8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08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5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6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8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1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1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0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3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4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5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0D585BA-DCC6-4232-9913-983EDE592FE2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77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FIRST Robotics Competition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Matthew Stringer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7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Kennedy Robotics (3250) Robot 2018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2018 robot for the first time</a:t>
            </a:r>
            <a:endParaRPr lang="en-US" dirty="0"/>
          </a:p>
        </p:txBody>
      </p:sp>
      <p:pic>
        <p:nvPicPr>
          <p:cNvPr id="4" name="IMG_00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8708" y="1152983"/>
            <a:ext cx="3235325" cy="5265694"/>
          </a:xfrm>
        </p:spPr>
      </p:pic>
    </p:spTree>
    <p:extLst>
      <p:ext uri="{BB962C8B-B14F-4D97-AF65-F5344CB8AC3E}">
        <p14:creationId xmlns:p14="http://schemas.microsoft.com/office/powerpoint/2010/main" val="780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Autonomous code</a:t>
            </a:r>
            <a:endParaRPr lang="en-US" dirty="0"/>
          </a:p>
        </p:txBody>
      </p:sp>
      <p:pic>
        <p:nvPicPr>
          <p:cNvPr id="4" name="IMG_006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850" y="2052638"/>
            <a:ext cx="7458075" cy="4195762"/>
          </a:xfrm>
        </p:spPr>
      </p:pic>
    </p:spTree>
    <p:extLst>
      <p:ext uri="{BB962C8B-B14F-4D97-AF65-F5344CB8AC3E}">
        <p14:creationId xmlns:p14="http://schemas.microsoft.com/office/powerpoint/2010/main" val="212943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Autonomous Code on Practice day</a:t>
            </a:r>
            <a:endParaRPr lang="en-US" dirty="0"/>
          </a:p>
        </p:txBody>
      </p:sp>
      <p:pic>
        <p:nvPicPr>
          <p:cNvPr id="4" name="IMG_00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850" y="2052638"/>
            <a:ext cx="7458075" cy="4195762"/>
          </a:xfrm>
        </p:spPr>
      </p:pic>
    </p:spTree>
    <p:extLst>
      <p:ext uri="{BB962C8B-B14F-4D97-AF65-F5344CB8AC3E}">
        <p14:creationId xmlns:p14="http://schemas.microsoft.com/office/powerpoint/2010/main" val="18432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2018 Climb Testing</a:t>
            </a:r>
            <a:endParaRPr lang="en-US" dirty="0"/>
          </a:p>
        </p:txBody>
      </p:sp>
      <p:pic>
        <p:nvPicPr>
          <p:cNvPr id="4" name="IMG_03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8863" y="452718"/>
            <a:ext cx="3498092" cy="6075972"/>
          </a:xfrm>
        </p:spPr>
      </p:pic>
    </p:spTree>
    <p:extLst>
      <p:ext uri="{BB962C8B-B14F-4D97-AF65-F5344CB8AC3E}">
        <p14:creationId xmlns:p14="http://schemas.microsoft.com/office/powerpoint/2010/main" val="6562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at Sacramento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School Outreach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232963" cy="4195481"/>
          </a:xfrm>
        </p:spPr>
        <p:txBody>
          <a:bodyPr>
            <a:noAutofit/>
          </a:bodyPr>
          <a:lstStyle/>
          <a:p>
            <a:r>
              <a:rPr lang="en-US" sz="1800" dirty="0"/>
              <a:t>Sutter Middle School		</a:t>
            </a:r>
          </a:p>
          <a:p>
            <a:pPr lvl="1"/>
            <a:r>
              <a:rPr lang="en-US" dirty="0"/>
              <a:t>Address: 3150 I St, Sacramento, CA 95816</a:t>
            </a:r>
          </a:p>
          <a:p>
            <a:pPr lvl="1"/>
            <a:r>
              <a:rPr lang="en-US" dirty="0"/>
              <a:t>Phone: (916) 395-5370</a:t>
            </a:r>
          </a:p>
          <a:p>
            <a:r>
              <a:rPr lang="en-US" sz="1800" dirty="0" smtClean="0"/>
              <a:t>San Brannan Middle School</a:t>
            </a:r>
          </a:p>
          <a:p>
            <a:pPr lvl="1"/>
            <a:r>
              <a:rPr lang="en-US" dirty="0"/>
              <a:t>Address: 5301 Elmer Way, Sacramento, CA 95822</a:t>
            </a:r>
          </a:p>
          <a:p>
            <a:pPr lvl="1"/>
            <a:r>
              <a:rPr lang="en-US" dirty="0" smtClean="0"/>
              <a:t>Phone</a:t>
            </a:r>
            <a:r>
              <a:rPr lang="en-US" dirty="0"/>
              <a:t>: (916) </a:t>
            </a:r>
            <a:r>
              <a:rPr lang="en-US" dirty="0" smtClean="0"/>
              <a:t>395-5360</a:t>
            </a:r>
          </a:p>
          <a:p>
            <a:r>
              <a:rPr lang="en-US" sz="1800" dirty="0" smtClean="0"/>
              <a:t>California Middle School</a:t>
            </a:r>
          </a:p>
          <a:p>
            <a:pPr lvl="1"/>
            <a:r>
              <a:rPr lang="en-US" dirty="0"/>
              <a:t>Address: 1600 Vallejo Way, Sacramento, CA 95818</a:t>
            </a:r>
          </a:p>
          <a:p>
            <a:pPr lvl="1"/>
            <a:r>
              <a:rPr lang="en-US" dirty="0"/>
              <a:t>Phone: (916) 395-5302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27963" y="2022775"/>
            <a:ext cx="4981315" cy="4323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 smtClean="0"/>
              <a:t>Pony Express Elementary</a:t>
            </a:r>
          </a:p>
          <a:p>
            <a:pPr lvl="1"/>
            <a:r>
              <a:rPr lang="en-US" dirty="0"/>
              <a:t>Address: 1250 56th Ave, Sacramento, CA 95831</a:t>
            </a:r>
          </a:p>
          <a:p>
            <a:pPr lvl="1"/>
            <a:r>
              <a:rPr lang="en-US" dirty="0" smtClean="0"/>
              <a:t>Phone</a:t>
            </a:r>
            <a:r>
              <a:rPr lang="en-US" dirty="0"/>
              <a:t>: (916) </a:t>
            </a:r>
            <a:r>
              <a:rPr lang="en-US" dirty="0" smtClean="0"/>
              <a:t>395-4690</a:t>
            </a:r>
          </a:p>
          <a:p>
            <a:r>
              <a:rPr lang="en-US" sz="1800" dirty="0" smtClean="0"/>
              <a:t>Caroline Wenzel</a:t>
            </a:r>
          </a:p>
          <a:p>
            <a:pPr lvl="1"/>
            <a:r>
              <a:rPr lang="en-US" dirty="0"/>
              <a:t>Address: 6870 Greenhaven </a:t>
            </a:r>
            <a:r>
              <a:rPr lang="en-US" dirty="0" err="1"/>
              <a:t>Dr</a:t>
            </a:r>
            <a:r>
              <a:rPr lang="en-US" dirty="0"/>
              <a:t>, Sacramento, CA 95831</a:t>
            </a:r>
          </a:p>
          <a:p>
            <a:pPr lvl="1"/>
            <a:r>
              <a:rPr lang="en-US" dirty="0" smtClean="0"/>
              <a:t>Phone</a:t>
            </a:r>
            <a:r>
              <a:rPr lang="en-US" dirty="0"/>
              <a:t>: (916) </a:t>
            </a:r>
            <a:r>
              <a:rPr lang="en-US" dirty="0" smtClean="0"/>
              <a:t>433-5432</a:t>
            </a:r>
          </a:p>
          <a:p>
            <a:r>
              <a:rPr lang="en-US" dirty="0" smtClean="0"/>
              <a:t>Matsuyama </a:t>
            </a:r>
            <a:r>
              <a:rPr lang="en-US" dirty="0"/>
              <a:t>Elementary</a:t>
            </a:r>
          </a:p>
          <a:p>
            <a:pPr lvl="1"/>
            <a:r>
              <a:rPr lang="en-US" dirty="0"/>
              <a:t>Address: 7680 </a:t>
            </a:r>
            <a:r>
              <a:rPr lang="en-US" dirty="0" err="1"/>
              <a:t>Windbridge</a:t>
            </a:r>
            <a:r>
              <a:rPr lang="en-US" dirty="0"/>
              <a:t> </a:t>
            </a:r>
            <a:r>
              <a:rPr lang="en-US" dirty="0" err="1"/>
              <a:t>Dr</a:t>
            </a:r>
            <a:r>
              <a:rPr lang="en-US" dirty="0"/>
              <a:t>, Sacramento, CA 95831</a:t>
            </a:r>
          </a:p>
          <a:p>
            <a:pPr lvl="1"/>
            <a:r>
              <a:rPr lang="en-US" dirty="0"/>
              <a:t>Phone: (916) 395-4650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3312" y="1442160"/>
            <a:ext cx="30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Middle Schools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964190" y="1483916"/>
            <a:ext cx="30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Elementary Schools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8660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is a nonprofit organization that works to inspire students to pursue STEM</a:t>
            </a:r>
          </a:p>
          <a:p>
            <a:r>
              <a:rPr lang="en-US" dirty="0" smtClean="0"/>
              <a:t>FIRST stands for “For Inspiration and Recognition of Science and Technology”</a:t>
            </a:r>
          </a:p>
        </p:txBody>
      </p:sp>
    </p:spTree>
    <p:extLst>
      <p:ext uri="{BB962C8B-B14F-4D97-AF65-F5344CB8AC3E}">
        <p14:creationId xmlns:p14="http://schemas.microsoft.com/office/powerpoint/2010/main" val="32247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Lego League Jr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Introduces </a:t>
            </a:r>
            <a:r>
              <a:rPr lang="en-US" dirty="0"/>
              <a:t>young children to science and coding concepts through hands-on, playful building challenges.</a:t>
            </a:r>
          </a:p>
          <a:p>
            <a:r>
              <a:rPr lang="en-US" dirty="0"/>
              <a:t>Grades </a:t>
            </a:r>
            <a:r>
              <a:rPr lang="en-US" dirty="0" smtClean="0"/>
              <a:t>K-4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3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Lego League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program autonomous robots and design an innovative solution related to the annual theme.</a:t>
            </a:r>
          </a:p>
          <a:p>
            <a:r>
              <a:rPr lang="en-US" dirty="0"/>
              <a:t>Grades 4-8</a:t>
            </a:r>
          </a:p>
        </p:txBody>
      </p:sp>
    </p:spTree>
    <p:extLst>
      <p:ext uri="{BB962C8B-B14F-4D97-AF65-F5344CB8AC3E}">
        <p14:creationId xmlns:p14="http://schemas.microsoft.com/office/powerpoint/2010/main" val="36841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Tech Challenge (FTC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Teams design, build, and program robots, develop strategy, and engage in thrilling, head-to-head competition. </a:t>
            </a:r>
          </a:p>
          <a:p>
            <a:r>
              <a:rPr lang="en-US" dirty="0"/>
              <a:t>Grades </a:t>
            </a:r>
            <a:r>
              <a:rPr lang="en-US" dirty="0" smtClean="0"/>
              <a:t>7-12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3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Robotics Competition (FRC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</a:t>
            </a:r>
            <a:r>
              <a:rPr lang="en-US" dirty="0"/>
              <a:t>compete with 125-pound robots, combining the excitement of sport with the rigors of science and </a:t>
            </a:r>
            <a:r>
              <a:rPr lang="en-US" dirty="0" smtClean="0"/>
              <a:t>technology</a:t>
            </a:r>
          </a:p>
          <a:p>
            <a:r>
              <a:rPr lang="en-US" dirty="0"/>
              <a:t>The robot must follow strict rules from a manual</a:t>
            </a:r>
          </a:p>
          <a:p>
            <a:r>
              <a:rPr lang="en-US" dirty="0"/>
              <a:t>Teams of high school students are challenged to build industrial-size robots to play a difficult field game in alliance with other </a:t>
            </a:r>
            <a:r>
              <a:rPr lang="en-US" dirty="0" smtClean="0"/>
              <a:t>teams</a:t>
            </a:r>
            <a:endParaRPr lang="en-US" dirty="0"/>
          </a:p>
          <a:p>
            <a:r>
              <a:rPr lang="en-US" dirty="0"/>
              <a:t>Grades </a:t>
            </a:r>
            <a:r>
              <a:rPr lang="en-US" dirty="0" smtClean="0"/>
              <a:t>9-12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design, project management, programming, teamwork, strategic thinking, and </a:t>
            </a:r>
            <a:r>
              <a:rPr lang="en-US" dirty="0" smtClean="0"/>
              <a:t>Coopertition skills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Work </a:t>
            </a:r>
            <a:r>
              <a:rPr lang="en-US" dirty="0"/>
              <a:t>alongside professional </a:t>
            </a:r>
            <a:r>
              <a:rPr lang="en-US" dirty="0" smtClean="0"/>
              <a:t>engineers</a:t>
            </a:r>
          </a:p>
          <a:p>
            <a:r>
              <a:rPr lang="en-US" dirty="0"/>
              <a:t>Build and compete with a robot of their own </a:t>
            </a:r>
            <a:r>
              <a:rPr lang="en-US" dirty="0" smtClean="0"/>
              <a:t>design</a:t>
            </a:r>
          </a:p>
          <a:p>
            <a:r>
              <a:rPr lang="en-US" dirty="0"/>
              <a:t>Learn and use sophisticated hardware and </a:t>
            </a:r>
            <a:r>
              <a:rPr lang="en-US" dirty="0" smtClean="0"/>
              <a:t>software</a:t>
            </a:r>
          </a:p>
          <a:p>
            <a:r>
              <a:rPr lang="en-US" dirty="0"/>
              <a:t>Access exclusive scholarships from hundreds of </a:t>
            </a:r>
            <a:r>
              <a:rPr lang="en-US" dirty="0" smtClean="0"/>
              <a:t>colleges/universities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3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75% of FIRST Alumni are in a STEM Field as a student or professional</a:t>
            </a:r>
          </a:p>
          <a:p>
            <a:r>
              <a:rPr lang="en-US" dirty="0" smtClean="0"/>
              <a:t>2 times as likely to show gains in their interest of STEM</a:t>
            </a:r>
          </a:p>
          <a:p>
            <a:r>
              <a:rPr lang="en-US" dirty="0" smtClean="0"/>
              <a:t>87% 	of participants plan to take a more challenging Math or Science Course</a:t>
            </a:r>
          </a:p>
          <a:p>
            <a:r>
              <a:rPr lang="en-US" dirty="0" smtClean="0"/>
              <a:t>FIRST Alumni are 2.6 times more likely to enroll in an engineering course their freshman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Season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Starts in early January</a:t>
            </a:r>
          </a:p>
          <a:p>
            <a:r>
              <a:rPr lang="en-US" dirty="0" smtClean="0"/>
              <a:t>6 weeks to design, build, and program your robot</a:t>
            </a:r>
          </a:p>
        </p:txBody>
      </p:sp>
    </p:spTree>
    <p:extLst>
      <p:ext uri="{BB962C8B-B14F-4D97-AF65-F5344CB8AC3E}">
        <p14:creationId xmlns:p14="http://schemas.microsoft.com/office/powerpoint/2010/main" val="340833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353</TotalTime>
  <Words>353</Words>
  <Application>Microsoft Office PowerPoint</Application>
  <PresentationFormat>Widescreen</PresentationFormat>
  <Paragraphs>64</Paragraphs>
  <Slides>16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FIRST Robotics Competition</vt:lpstr>
      <vt:lpstr>What is FIRST</vt:lpstr>
      <vt:lpstr>FIRST Lego League Jr</vt:lpstr>
      <vt:lpstr>FIRST Lego League</vt:lpstr>
      <vt:lpstr>FIRST Tech Challenge (FTC)</vt:lpstr>
      <vt:lpstr>FIRST Robotics Competition (FRC)</vt:lpstr>
      <vt:lpstr>Students get to </vt:lpstr>
      <vt:lpstr>Impact</vt:lpstr>
      <vt:lpstr>Build Season </vt:lpstr>
      <vt:lpstr>Kennedy Robotics (3250) Robot 2018</vt:lpstr>
      <vt:lpstr>Running the 2018 robot for the first time</vt:lpstr>
      <vt:lpstr>Testing Autonomous code</vt:lpstr>
      <vt:lpstr>Running Autonomous Code on Practice day</vt:lpstr>
      <vt:lpstr>2018 Climb Testing</vt:lpstr>
      <vt:lpstr>Playing at Sacramento</vt:lpstr>
      <vt:lpstr>School Outreach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Robotics Competition</dc:title>
  <dc:creator>user</dc:creator>
  <cp:lastModifiedBy>user</cp:lastModifiedBy>
  <cp:revision>28</cp:revision>
  <dcterms:created xsi:type="dcterms:W3CDTF">2019-03-24T18:54:38Z</dcterms:created>
  <dcterms:modified xsi:type="dcterms:W3CDTF">2019-03-25T14:44:10Z</dcterms:modified>
</cp:coreProperties>
</file>